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81" r:id="rId21"/>
    <p:sldId id="276" r:id="rId22"/>
    <p:sldId id="280" r:id="rId23"/>
    <p:sldId id="289" r:id="rId24"/>
    <p:sldId id="278" r:id="rId25"/>
    <p:sldId id="279" r:id="rId26"/>
    <p:sldId id="290" r:id="rId27"/>
    <p:sldId id="283" r:id="rId28"/>
    <p:sldId id="291" r:id="rId29"/>
    <p:sldId id="284" r:id="rId30"/>
    <p:sldId id="285" r:id="rId31"/>
    <p:sldId id="286" r:id="rId32"/>
    <p:sldId id="275" r:id="rId33"/>
    <p:sldId id="277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4291" autoAdjust="0"/>
  </p:normalViewPr>
  <p:slideViewPr>
    <p:cSldViewPr snapToGrid="0">
      <p:cViewPr varScale="1">
        <p:scale>
          <a:sx n="107" d="100"/>
          <a:sy n="107" d="100"/>
        </p:scale>
        <p:origin x="2460" y="114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24/05/2023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Os baús(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93" y="94243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 (separadamente do </a:t>
            </a:r>
            <a:r>
              <a:rPr lang="pt-BR" dirty="0" err="1"/>
              <a:t>tsx</a:t>
            </a:r>
            <a:r>
              <a:rPr lang="pt-BR" dirty="0"/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9" y="1182297"/>
            <a:ext cx="7843162" cy="52274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Uma biblioteca enorme com livros voando ...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tivoFinanceiroProps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384311"/>
            <a:ext cx="8534399" cy="48048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771752" y="353090"/>
            <a:ext cx="7200395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“Fiquem... Vai ter bolo...”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5" y="2070848"/>
            <a:ext cx="9837269" cy="36889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700035" y="442622"/>
            <a:ext cx="4553283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Cuidado com a lava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retorno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pPr lvl="1"/>
            <a:r>
              <a:rPr lang="pt-BR" dirty="0"/>
              <a:t>5.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children</a:t>
            </a:r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localstorage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6,0 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 (principalmente legado)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 ou </a:t>
            </a:r>
            <a:r>
              <a:rPr lang="pt-BR" dirty="0" err="1"/>
              <a:t>linux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npx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expo -h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0543099" cy="4426579"/>
          </a:xfrm>
        </p:spPr>
        <p:txBody>
          <a:bodyPr>
            <a:normAutofit fontScale="40000" lnSpcReduction="20000"/>
          </a:bodyPr>
          <a:lstStyle/>
          <a:p>
            <a:r>
              <a:rPr lang="pt-BR" sz="4000" dirty="0"/>
              <a:t>No terminal :</a:t>
            </a:r>
          </a:p>
          <a:p>
            <a:pPr lvl="1"/>
            <a:r>
              <a:rPr lang="pt-BR" sz="4000" dirty="0" err="1"/>
              <a:t>npx</a:t>
            </a:r>
            <a:r>
              <a:rPr lang="pt-BR" sz="4000" dirty="0"/>
              <a:t> </a:t>
            </a:r>
            <a:r>
              <a:rPr lang="pt-BR" sz="4000" dirty="0" err="1"/>
              <a:t>create</a:t>
            </a:r>
            <a:r>
              <a:rPr lang="pt-BR" sz="4000" dirty="0"/>
              <a:t>-expo-app habilidades-equipamentos</a:t>
            </a:r>
          </a:p>
          <a:p>
            <a:pPr lvl="1"/>
            <a:r>
              <a:rPr lang="pt-BR" sz="4000" dirty="0"/>
              <a:t>Depois que terminar tudo: </a:t>
            </a:r>
            <a:r>
              <a:rPr lang="pt-BR" sz="4000" dirty="0" err="1"/>
              <a:t>cd</a:t>
            </a:r>
            <a:r>
              <a:rPr lang="pt-BR" sz="4000" dirty="0"/>
              <a:t> habilidades-equipamentos</a:t>
            </a:r>
          </a:p>
          <a:p>
            <a:pPr lvl="1"/>
            <a:r>
              <a:rPr lang="pt-BR" sz="4000" dirty="0"/>
              <a:t>Logo em seguida: </a:t>
            </a:r>
            <a:r>
              <a:rPr lang="pt-BR" sz="4000" dirty="0" err="1"/>
              <a:t>npx</a:t>
            </a:r>
            <a:r>
              <a:rPr lang="pt-BR" sz="4000" dirty="0"/>
              <a:t> expo </a:t>
            </a:r>
            <a:r>
              <a:rPr lang="pt-BR" sz="4000" dirty="0" err="1"/>
              <a:t>prebuild</a:t>
            </a:r>
            <a:r>
              <a:rPr lang="pt-BR" sz="4000" dirty="0"/>
              <a:t> (opcional)</a:t>
            </a:r>
          </a:p>
          <a:p>
            <a:pPr lvl="2"/>
            <a:r>
              <a:rPr lang="pt-BR" sz="3800" dirty="0"/>
              <a:t>O terminal vai perguntar</a:t>
            </a:r>
            <a:r>
              <a:rPr lang="en-US" sz="3800" dirty="0"/>
              <a:t> “What would you like your Android package name to be?”</a:t>
            </a:r>
            <a:r>
              <a:rPr lang="pt-BR" sz="3800" dirty="0"/>
              <a:t>, </a:t>
            </a:r>
            <a:br>
              <a:rPr lang="pt-BR" sz="3800" dirty="0"/>
            </a:br>
            <a:r>
              <a:rPr lang="pt-BR" sz="3800" dirty="0"/>
              <a:t>digite: </a:t>
            </a:r>
            <a:r>
              <a:rPr lang="pt-BR" sz="3800" dirty="0" err="1"/>
              <a:t>aula.reactnative.habilidadesequipamentos</a:t>
            </a:r>
            <a:endParaRPr lang="pt-BR" sz="3800" dirty="0"/>
          </a:p>
          <a:p>
            <a:endParaRPr lang="pt-BR" sz="4000" dirty="0"/>
          </a:p>
          <a:p>
            <a:r>
              <a:rPr lang="pt-BR" sz="4000" dirty="0"/>
              <a:t>Na pasta habilidades-equipamentos: </a:t>
            </a:r>
          </a:p>
          <a:p>
            <a:pPr lvl="1"/>
            <a:r>
              <a:rPr lang="pt-BR" sz="4000" dirty="0"/>
              <a:t>criar um arquivo </a:t>
            </a:r>
            <a:r>
              <a:rPr lang="pt-BR" sz="4000" dirty="0" err="1"/>
              <a:t>tsconfig.json</a:t>
            </a:r>
            <a:endParaRPr lang="pt-BR" sz="4000" dirty="0"/>
          </a:p>
          <a:p>
            <a:endParaRPr lang="pt-BR" sz="4000" dirty="0"/>
          </a:p>
          <a:p>
            <a:r>
              <a:rPr lang="pt-BR" sz="4000" dirty="0"/>
              <a:t>No terminal para iniciar: </a:t>
            </a:r>
          </a:p>
          <a:p>
            <a:pPr lvl="1"/>
            <a:r>
              <a:rPr lang="pt-BR" sz="4000" dirty="0" err="1"/>
              <a:t>npx</a:t>
            </a:r>
            <a:r>
              <a:rPr lang="pt-BR" sz="4000" dirty="0"/>
              <a:t> expo start</a:t>
            </a:r>
          </a:p>
          <a:p>
            <a:pPr lvl="1"/>
            <a:r>
              <a:rPr lang="pt-BR" sz="4000" dirty="0"/>
              <a:t>Vai perguntar se quer </a:t>
            </a:r>
            <a:r>
              <a:rPr lang="pt-BR" sz="4000" dirty="0" err="1"/>
              <a:t>typescript</a:t>
            </a:r>
            <a:r>
              <a:rPr lang="pt-BR" sz="4000" dirty="0"/>
              <a:t>, aperta y e depois “</a:t>
            </a:r>
            <a:r>
              <a:rPr lang="pt-BR" sz="4000" dirty="0" err="1"/>
              <a:t>enter</a:t>
            </a:r>
            <a:r>
              <a:rPr lang="pt-BR" sz="4000" dirty="0"/>
              <a:t>”</a:t>
            </a:r>
          </a:p>
          <a:p>
            <a:pPr lvl="1"/>
            <a:r>
              <a:rPr lang="pt-BR" sz="4000" dirty="0"/>
              <a:t>Scaneie o QR </a:t>
            </a:r>
            <a:r>
              <a:rPr lang="pt-BR" sz="4000" dirty="0" err="1"/>
              <a:t>code</a:t>
            </a:r>
            <a:r>
              <a:rPr lang="pt-BR" sz="4000" dirty="0"/>
              <a:t> com seu celular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69" y="2039931"/>
            <a:ext cx="2613073" cy="44265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B3B4DE-71F8-63D2-135E-621D61E43494}"/>
              </a:ext>
            </a:extLst>
          </p:cNvPr>
          <p:cNvSpPr txBox="1"/>
          <p:nvPr/>
        </p:nvSpPr>
        <p:spPr>
          <a:xfrm>
            <a:off x="1757082" y="6248400"/>
            <a:ext cx="59346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*</a:t>
            </a:r>
            <a:r>
              <a:rPr lang="pt-BR" sz="1050" b="1" dirty="0"/>
              <a:t>Solucionando problemas comuns: </a:t>
            </a:r>
            <a:br>
              <a:rPr lang="pt-BR" sz="1050" dirty="0"/>
            </a:br>
            <a:r>
              <a:rPr lang="pt-BR" sz="1050" dirty="0"/>
              <a:t>Veja se o celular e o computador estão na mesma rede </a:t>
            </a:r>
            <a:r>
              <a:rPr lang="pt-BR" sz="1050" dirty="0" err="1"/>
              <a:t>wi-fi</a:t>
            </a:r>
            <a:br>
              <a:rPr lang="pt-BR" sz="1050" dirty="0"/>
            </a:br>
            <a:r>
              <a:rPr lang="pt-BR" sz="1050" dirty="0"/>
              <a:t>Para iniciar use 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npx</a:t>
            </a:r>
            <a:r>
              <a:rPr lang="pt-BR" sz="1050" b="0" i="0" dirty="0">
                <a:solidFill>
                  <a:srgbClr val="ECEDEE"/>
                </a:solidFill>
                <a:effectLst/>
                <a:latin typeface="__Fira_Code_a09171"/>
              </a:rPr>
              <a:t> expo start –</a:t>
            </a:r>
            <a:r>
              <a:rPr lang="pt-BR" sz="1050" b="0" i="0" dirty="0" err="1">
                <a:solidFill>
                  <a:srgbClr val="ECEDEE"/>
                </a:solidFill>
                <a:effectLst/>
                <a:latin typeface="__Fira_Code_a09171"/>
              </a:rPr>
              <a:t>tunnel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habilidadesEquipamentos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habilidadesEquipamentos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627" y="2120613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5283</TotalTime>
  <Words>1542</Words>
  <Application>Microsoft Office PowerPoint</Application>
  <PresentationFormat>Widescreen</PresentationFormat>
  <Paragraphs>313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3" baseType="lpstr">
      <vt:lpstr>__Fira_Code_a09171</vt:lpstr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Vocês descem as escadas e...</vt:lpstr>
      <vt:lpstr>Aventura 1: O Ataque dos clones</vt:lpstr>
      <vt:lpstr>A batalha é intensa...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38</cp:revision>
  <dcterms:created xsi:type="dcterms:W3CDTF">2022-04-29T17:15:29Z</dcterms:created>
  <dcterms:modified xsi:type="dcterms:W3CDTF">2023-05-24T20:00:22Z</dcterms:modified>
</cp:coreProperties>
</file>